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0FF223-6AF4-4FEC-9011-79484BDD2473}"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0FF223-6AF4-4FEC-9011-79484BDD2473}"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0FF223-6AF4-4FEC-9011-79484BDD2473}"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0FF223-6AF4-4FEC-9011-79484BDD2473}"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0FF223-6AF4-4FEC-9011-79484BDD2473}"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0FF223-6AF4-4FEC-9011-79484BDD2473}"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0FF223-6AF4-4FEC-9011-79484BDD2473}" type="datetimeFigureOut">
              <a:rPr lang="en-AU" smtClean="0"/>
              <a:t>6/07/2012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0FF223-6AF4-4FEC-9011-79484BDD2473}" type="datetimeFigureOut">
              <a:rPr lang="en-AU" smtClean="0"/>
              <a:t>6/07/2012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0FF223-6AF4-4FEC-9011-79484BDD2473}" type="datetimeFigureOut">
              <a:rPr lang="en-AU" smtClean="0"/>
              <a:t>6/07/2012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0FF223-6AF4-4FEC-9011-79484BDD2473}"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0FF223-6AF4-4FEC-9011-79484BDD2473}"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0B7CE6B-592E-4E94-BAFA-51CEEAADE1CF}"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0FF223-6AF4-4FEC-9011-79484BDD2473}" type="datetimeFigureOut">
              <a:rPr lang="en-AU" smtClean="0"/>
              <a:t>6/07/2012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B7CE6B-592E-4E94-BAFA-51CEEAADE1CF}"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bensoc.org.au/" TargetMode="External"/><Relationship Id="rId7" Type="http://schemas.openxmlformats.org/officeDocument/2006/relationships/hyperlink" Target="http://www.vinnies.org.au/homework-centres-wa" TargetMode="External"/><Relationship Id="rId2" Type="http://schemas.openxmlformats.org/officeDocument/2006/relationships/hyperlink" Target="http://www.thesmithfamily.com.au/site/page.cfm" TargetMode="External"/><Relationship Id="rId1" Type="http://schemas.openxmlformats.org/officeDocument/2006/relationships/slideLayout" Target="../slideLayouts/slideLayout2.xml"/><Relationship Id="rId6" Type="http://schemas.openxmlformats.org/officeDocument/2006/relationships/hyperlink" Target="http://salvos.org.au/" TargetMode="External"/><Relationship Id="rId5" Type="http://schemas.openxmlformats.org/officeDocument/2006/relationships/hyperlink" Target="http://www.community.nsw.gov.au/about_us/contact_us/community_services_centres.html" TargetMode="External"/><Relationship Id="rId4" Type="http://schemas.openxmlformats.org/officeDocument/2006/relationships/hyperlink" Target="http://www.vinnies.org.au/home-ns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t>Lesson 3</a:t>
            </a:r>
            <a:br>
              <a:rPr lang="en-AU" dirty="0" smtClean="0"/>
            </a:br>
            <a:r>
              <a:rPr lang="en-AU" dirty="0" smtClean="0"/>
              <a:t>1 hour</a:t>
            </a:r>
            <a:br>
              <a:rPr lang="en-AU" dirty="0" smtClean="0"/>
            </a:br>
            <a:r>
              <a:rPr lang="en-AU" dirty="0" smtClean="0"/>
              <a:t>Stage 3</a:t>
            </a:r>
            <a:endParaRPr lang="en-AU" dirty="0"/>
          </a:p>
        </p:txBody>
      </p:sp>
      <p:sp>
        <p:nvSpPr>
          <p:cNvPr id="3" name="Subtitle 2"/>
          <p:cNvSpPr>
            <a:spLocks noGrp="1"/>
          </p:cNvSpPr>
          <p:nvPr>
            <p:ph type="subTitle" idx="1"/>
          </p:nvPr>
        </p:nvSpPr>
        <p:spPr/>
        <p:txBody>
          <a:bodyPr/>
          <a:lstStyle/>
          <a:p>
            <a:r>
              <a:rPr lang="en-AU" dirty="0" smtClean="0"/>
              <a:t>Abuse- emotional and effects</a:t>
            </a:r>
          </a:p>
          <a:p>
            <a:r>
              <a:rPr lang="en-AU" dirty="0" smtClean="0"/>
              <a:t>By Anna </a:t>
            </a:r>
            <a:r>
              <a:rPr lang="en-AU" dirty="0" err="1" smtClean="0"/>
              <a:t>Grau</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Write the heading </a:t>
            </a:r>
            <a:r>
              <a:rPr lang="en-AU" b="1" u="sng" dirty="0" smtClean="0"/>
              <a:t>Emotional Abuse and the effects</a:t>
            </a:r>
            <a:endParaRPr lang="en-AU" b="1" u="sng" dirty="0"/>
          </a:p>
        </p:txBody>
      </p:sp>
      <p:sp>
        <p:nvSpPr>
          <p:cNvPr id="3" name="Content Placeholder 2"/>
          <p:cNvSpPr>
            <a:spLocks noGrp="1"/>
          </p:cNvSpPr>
          <p:nvPr>
            <p:ph idx="1"/>
          </p:nvPr>
        </p:nvSpPr>
        <p:spPr/>
        <p:txBody>
          <a:bodyPr/>
          <a:lstStyle/>
          <a:p>
            <a:r>
              <a:rPr lang="en-AU" dirty="0" smtClean="0"/>
              <a:t>Write- </a:t>
            </a:r>
            <a:r>
              <a:rPr lang="en-AU" b="1" dirty="0" smtClean="0"/>
              <a:t>Emotional abuse is words and actions which hurt children’s feelings and harm the way they think about themselves. Neglect occurs when children are harmed because they do not receive enough food, care and attention or medical care.</a:t>
            </a:r>
            <a:endParaRPr lang="en-AU" b="1" dirty="0"/>
          </a:p>
        </p:txBody>
      </p:sp>
      <p:pic>
        <p:nvPicPr>
          <p:cNvPr id="1026" name="Picture 2" descr="C:\Users\An\AppData\Local\Microsoft\Windows\Temporary Internet Files\Content.IE5\442K4A9F\MC900215906[1].wmf"/>
          <p:cNvPicPr>
            <a:picLocks noChangeAspect="1" noChangeArrowheads="1"/>
          </p:cNvPicPr>
          <p:nvPr/>
        </p:nvPicPr>
        <p:blipFill>
          <a:blip r:embed="rId2" cstate="print"/>
          <a:srcRect/>
          <a:stretch>
            <a:fillRect/>
          </a:stretch>
        </p:blipFill>
        <p:spPr bwMode="auto">
          <a:xfrm>
            <a:off x="6033060" y="5013176"/>
            <a:ext cx="1515262" cy="1610518"/>
          </a:xfrm>
          <a:prstGeom prst="rect">
            <a:avLst/>
          </a:prstGeom>
          <a:noFill/>
        </p:spPr>
      </p:pic>
      <p:pic>
        <p:nvPicPr>
          <p:cNvPr id="1027" name="Picture 3" descr="C:\Users\An\AppData\Local\Microsoft\Windows\Temporary Internet Files\Content.IE5\57CS0YHM\MC900290917[1].wmf"/>
          <p:cNvPicPr>
            <a:picLocks noChangeAspect="1" noChangeArrowheads="1"/>
          </p:cNvPicPr>
          <p:nvPr/>
        </p:nvPicPr>
        <p:blipFill>
          <a:blip r:embed="rId3" cstate="print"/>
          <a:srcRect/>
          <a:stretch>
            <a:fillRect/>
          </a:stretch>
        </p:blipFill>
        <p:spPr bwMode="auto">
          <a:xfrm>
            <a:off x="4427984" y="4653136"/>
            <a:ext cx="793687" cy="1706578"/>
          </a:xfrm>
          <a:prstGeom prst="rect">
            <a:avLst/>
          </a:prstGeom>
          <a:noFill/>
        </p:spPr>
      </p:pic>
      <p:pic>
        <p:nvPicPr>
          <p:cNvPr id="1028" name="Picture 4" descr="C:\Program Files\Microsoft Office\MEDIA\CAGCAT10\j0230876.wmf"/>
          <p:cNvPicPr>
            <a:picLocks noChangeAspect="1" noChangeArrowheads="1"/>
          </p:cNvPicPr>
          <p:nvPr/>
        </p:nvPicPr>
        <p:blipFill>
          <a:blip r:embed="rId4" cstate="print"/>
          <a:srcRect/>
          <a:stretch>
            <a:fillRect/>
          </a:stretch>
        </p:blipFill>
        <p:spPr bwMode="auto">
          <a:xfrm>
            <a:off x="1835696" y="4797152"/>
            <a:ext cx="1709596" cy="172166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Write in your books.....</a:t>
            </a:r>
            <a:endParaRPr lang="en-AU" dirty="0"/>
          </a:p>
        </p:txBody>
      </p:sp>
      <p:sp>
        <p:nvSpPr>
          <p:cNvPr id="3" name="Content Placeholder 2"/>
          <p:cNvSpPr>
            <a:spLocks noGrp="1"/>
          </p:cNvSpPr>
          <p:nvPr>
            <p:ph idx="1"/>
          </p:nvPr>
        </p:nvSpPr>
        <p:spPr/>
        <p:txBody>
          <a:bodyPr/>
          <a:lstStyle/>
          <a:p>
            <a:r>
              <a:rPr lang="en-AU" dirty="0" smtClean="0"/>
              <a:t>Children have certain basic needs in order to be safe and healthy in body and mind. These needs are based on children’s rights.</a:t>
            </a:r>
          </a:p>
          <a:p>
            <a:r>
              <a:rPr lang="en-AU" dirty="0" smtClean="0"/>
              <a:t>Children’s rights- “To be safe, to have their bodies respected, to have their thoughts and feelings respected and to be treated fairly”</a:t>
            </a:r>
          </a:p>
          <a:p>
            <a:pPr>
              <a:buNone/>
            </a:pPr>
            <a:r>
              <a:rPr lang="en-AU" dirty="0"/>
              <a:t> </a:t>
            </a:r>
            <a:r>
              <a:rPr lang="en-AU" dirty="0" smtClean="0"/>
              <a:t>     (basic needs)</a:t>
            </a:r>
            <a:endParaRPr lang="en-AU" dirty="0"/>
          </a:p>
        </p:txBody>
      </p:sp>
      <p:pic>
        <p:nvPicPr>
          <p:cNvPr id="2052" name="Picture 4"/>
          <p:cNvPicPr>
            <a:picLocks noChangeAspect="1" noChangeArrowheads="1"/>
          </p:cNvPicPr>
          <p:nvPr/>
        </p:nvPicPr>
        <p:blipFill>
          <a:blip r:embed="rId2" cstate="print"/>
          <a:srcRect/>
          <a:stretch>
            <a:fillRect/>
          </a:stretch>
        </p:blipFill>
        <p:spPr bwMode="auto">
          <a:xfrm>
            <a:off x="4572000" y="4797151"/>
            <a:ext cx="1677913" cy="212896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Sometimes it is difficult for adults to provide for the needs of their children and they need help......</a:t>
            </a:r>
            <a:endParaRPr lang="en-AU" dirty="0"/>
          </a:p>
        </p:txBody>
      </p:sp>
      <p:pic>
        <p:nvPicPr>
          <p:cNvPr id="3074" name="Picture 2" descr="C:\Users\An\AppData\Local\Microsoft\Windows\Temporary Internet Files\Content.IE5\447B9SP1\MC900434757[1].png"/>
          <p:cNvPicPr>
            <a:picLocks noGrp="1" noChangeAspect="1" noChangeArrowheads="1"/>
          </p:cNvPicPr>
          <p:nvPr>
            <p:ph idx="1"/>
          </p:nvPr>
        </p:nvPicPr>
        <p:blipFill>
          <a:blip r:embed="rId2" cstate="print"/>
          <a:srcRect/>
          <a:stretch>
            <a:fillRect/>
          </a:stretch>
        </p:blipFill>
        <p:spPr bwMode="auto">
          <a:xfrm>
            <a:off x="3429143" y="2720324"/>
            <a:ext cx="2285714" cy="228571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There are people and services in the community to help....</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hlinkClick r:id="rId2"/>
              </a:rPr>
              <a:t>http://www.thesmithfamily.com.au/site/page.cfm</a:t>
            </a:r>
            <a:endParaRPr lang="en-AU" dirty="0" smtClean="0"/>
          </a:p>
          <a:p>
            <a:r>
              <a:rPr lang="en-AU" dirty="0" smtClean="0">
                <a:hlinkClick r:id="rId3"/>
              </a:rPr>
              <a:t>http://www.bensoc.org.au/</a:t>
            </a:r>
            <a:endParaRPr lang="en-AU" dirty="0" smtClean="0"/>
          </a:p>
          <a:p>
            <a:r>
              <a:rPr lang="en-AU" dirty="0" smtClean="0">
                <a:hlinkClick r:id="rId4"/>
              </a:rPr>
              <a:t>http://www.vinnies.org.au/home-nsw</a:t>
            </a:r>
            <a:endParaRPr lang="en-AU" dirty="0" smtClean="0"/>
          </a:p>
          <a:p>
            <a:r>
              <a:rPr lang="en-AU" dirty="0" smtClean="0">
                <a:hlinkClick r:id="rId5"/>
              </a:rPr>
              <a:t>http://www.community.nsw.gov.au/about_us/contact_us/community_services_centres.html</a:t>
            </a:r>
            <a:endParaRPr lang="en-AU" dirty="0" smtClean="0"/>
          </a:p>
          <a:p>
            <a:r>
              <a:rPr lang="en-AU" dirty="0" smtClean="0">
                <a:hlinkClick r:id="rId6"/>
              </a:rPr>
              <a:t>http://salvos.org.au/</a:t>
            </a:r>
            <a:endParaRPr lang="en-AU" dirty="0" smtClean="0"/>
          </a:p>
          <a:p>
            <a:r>
              <a:rPr lang="en-AU" dirty="0" smtClean="0">
                <a:hlinkClick r:id="rId7"/>
              </a:rPr>
              <a:t>http://www.vinnies.org.au/homework-centres-wa</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54562"/>
          </a:xfrm>
        </p:spPr>
        <p:txBody>
          <a:bodyPr>
            <a:normAutofit fontScale="90000"/>
          </a:bodyPr>
          <a:lstStyle/>
          <a:p>
            <a:r>
              <a:rPr lang="en-AU" dirty="0" smtClean="0"/>
              <a:t>Emotional abuse, like neglect happens when adults who have a responsibility to care for their children don’t do so and harm is caused to the child’s feelings and thinking. It has other names like bullying, teasing, threatening and harassing</a:t>
            </a:r>
            <a:endParaRPr lang="en-AU" dirty="0"/>
          </a:p>
        </p:txBody>
      </p:sp>
      <p:sp>
        <p:nvSpPr>
          <p:cNvPr id="3" name="Content Placeholder 2"/>
          <p:cNvSpPr>
            <a:spLocks noGrp="1"/>
          </p:cNvSpPr>
          <p:nvPr>
            <p:ph idx="1"/>
          </p:nvPr>
        </p:nvSpPr>
        <p:spPr>
          <a:xfrm>
            <a:off x="683568" y="5229200"/>
            <a:ext cx="8003232" cy="896963"/>
          </a:xfrm>
        </p:spPr>
        <p:txBody>
          <a:bodyPr/>
          <a:lstStyle/>
          <a:p>
            <a:pPr>
              <a:buNone/>
            </a:pP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1545240" y="0"/>
            <a:ext cx="5331016" cy="6804199"/>
          </a:xfrm>
          <a:prstGeom prst="rect">
            <a:avLst/>
          </a:prstGeom>
          <a:noFill/>
          <a:ln w="9525">
            <a:noFill/>
            <a:miter lim="800000"/>
            <a:headEnd/>
            <a:tailEnd/>
          </a:ln>
        </p:spPr>
      </p:pic>
      <p:sp>
        <p:nvSpPr>
          <p:cNvPr id="5" name="TextBox 4"/>
          <p:cNvSpPr txBox="1"/>
          <p:nvPr/>
        </p:nvSpPr>
        <p:spPr>
          <a:xfrm>
            <a:off x="0" y="0"/>
            <a:ext cx="1691680" cy="369332"/>
          </a:xfrm>
          <a:prstGeom prst="rect">
            <a:avLst/>
          </a:prstGeom>
          <a:noFill/>
        </p:spPr>
        <p:txBody>
          <a:bodyPr wrap="square" rtlCol="0">
            <a:spAutoFit/>
          </a:bodyPr>
          <a:lstStyle/>
          <a:p>
            <a:r>
              <a:rPr lang="en-AU" dirty="0" smtClean="0"/>
              <a:t>In groups </a:t>
            </a:r>
            <a:endParaRPr lang="en-AU" dirty="0"/>
          </a:p>
        </p:txBody>
      </p:sp>
      <p:sp>
        <p:nvSpPr>
          <p:cNvPr id="6" name="Right Arrow 5"/>
          <p:cNvSpPr/>
          <p:nvPr/>
        </p:nvSpPr>
        <p:spPr>
          <a:xfrm>
            <a:off x="323528" y="476672"/>
            <a:ext cx="1224136"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Effects of Emotional Abuse</a:t>
            </a:r>
            <a:endParaRPr lang="en-AU" dirty="0"/>
          </a:p>
        </p:txBody>
      </p:sp>
      <p:sp>
        <p:nvSpPr>
          <p:cNvPr id="3" name="Content Placeholder 2"/>
          <p:cNvSpPr>
            <a:spLocks noGrp="1"/>
          </p:cNvSpPr>
          <p:nvPr>
            <p:ph idx="1"/>
          </p:nvPr>
        </p:nvSpPr>
        <p:spPr/>
        <p:txBody>
          <a:bodyPr/>
          <a:lstStyle/>
          <a:p>
            <a:pPr>
              <a:buNone/>
            </a:pPr>
            <a:r>
              <a:rPr lang="en-AU" dirty="0" smtClean="0"/>
              <a:t>-It is internal, the harm is invisible but it affects the </a:t>
            </a:r>
            <a:r>
              <a:rPr lang="en-AU" smtClean="0"/>
              <a:t>way you act.</a:t>
            </a: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235</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Lesson 3 1 hour Stage 3</vt:lpstr>
      <vt:lpstr>Write the heading Emotional Abuse and the effects</vt:lpstr>
      <vt:lpstr>Write in your books.....</vt:lpstr>
      <vt:lpstr>Sometimes it is difficult for adults to provide for the needs of their children and they need help......</vt:lpstr>
      <vt:lpstr>There are people and services in the community to help....</vt:lpstr>
      <vt:lpstr>Emotional abuse, like neglect happens when adults who have a responsibility to care for their children don’t do so and harm is caused to the child’s feelings and thinking. It has other names like bullying, teasing, threatening and harassing</vt:lpstr>
      <vt:lpstr>Slide 7</vt:lpstr>
      <vt:lpstr>Effects of Emotional Abuse</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1 hour Stage 3</dc:title>
  <dc:creator>Anna</dc:creator>
  <cp:lastModifiedBy>Anna</cp:lastModifiedBy>
  <cp:revision>4</cp:revision>
  <dcterms:created xsi:type="dcterms:W3CDTF">2012-07-06T05:00:47Z</dcterms:created>
  <dcterms:modified xsi:type="dcterms:W3CDTF">2012-07-06T05:57:30Z</dcterms:modified>
</cp:coreProperties>
</file>